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279B0-0EF5-43EA-8E8B-D67FC77F345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98FE-FF88-47CE-AD9C-0633086C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4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A98FE-FF88-47CE-AD9C-0633086CB0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6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A98FE-FF88-47CE-AD9C-0633086CB0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5E2607-A51D-49A0-A95A-7F824E69CA5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05D1B8-025B-41F1-B6CA-E54B60E844C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Marisol Gonzalez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Pictures\2017-03-12 marisol i pod\marisol i pod 12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8" y="-8965"/>
            <a:ext cx="3863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About me 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and raised in Lindsay, CA</a:t>
            </a:r>
          </a:p>
          <a:p>
            <a:r>
              <a:rPr lang="en-US" dirty="0" smtClean="0"/>
              <a:t>Family of 5</a:t>
            </a:r>
            <a:endParaRPr lang="en-US" dirty="0"/>
          </a:p>
          <a:p>
            <a:r>
              <a:rPr lang="en-US" dirty="0" smtClean="0"/>
              <a:t>Youngest  child out of 3</a:t>
            </a:r>
          </a:p>
          <a:p>
            <a:r>
              <a:rPr lang="en-US" dirty="0" smtClean="0"/>
              <a:t>Love spending time with my family and my dog </a:t>
            </a:r>
            <a:endParaRPr lang="en-US" dirty="0"/>
          </a:p>
          <a:p>
            <a:r>
              <a:rPr lang="en-US" dirty="0" smtClean="0"/>
              <a:t>Sports, reading </a:t>
            </a:r>
          </a:p>
          <a:p>
            <a:r>
              <a:rPr lang="en-US" dirty="0" smtClean="0"/>
              <a:t>my </a:t>
            </a:r>
            <a:r>
              <a:rPr lang="en-US" smtClean="0"/>
              <a:t>dogs death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User\Pictures\2017-03-12 marisol i pod\marisol i pod 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733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4114800" cy="2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Tennis, soccer, color guard</a:t>
            </a:r>
          </a:p>
          <a:p>
            <a:pPr marL="0" indent="0">
              <a:buNone/>
            </a:pPr>
            <a:r>
              <a:rPr lang="en-US" u="sng" dirty="0" smtClean="0"/>
              <a:t>clubs</a:t>
            </a:r>
            <a:endParaRPr lang="en-US" u="sng" dirty="0"/>
          </a:p>
          <a:p>
            <a:r>
              <a:rPr lang="en-US" dirty="0" smtClean="0"/>
              <a:t>My voice, key club, art club, ASL, National Spanish honors society and leadership/ASB</a:t>
            </a:r>
          </a:p>
          <a:p>
            <a:endParaRPr lang="en-US" dirty="0" smtClean="0"/>
          </a:p>
          <a:p>
            <a:r>
              <a:rPr lang="en-US" dirty="0" smtClean="0"/>
              <a:t>Volunteered in community hours </a:t>
            </a:r>
          </a:p>
          <a:p>
            <a:endParaRPr lang="en-US" dirty="0" smtClean="0"/>
          </a:p>
          <a:p>
            <a:r>
              <a:rPr lang="en-US" dirty="0" smtClean="0"/>
              <a:t>New challenges and struggles along the path </a:t>
            </a:r>
            <a:endParaRPr lang="en-US" dirty="0"/>
          </a:p>
        </p:txBody>
      </p:sp>
      <p:pic>
        <p:nvPicPr>
          <p:cNvPr id="7170" name="Picture 2" descr="C:\Users\User\Pictures\2017-03-12 marisol i pod\marisol i pod 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Pictures\2017-03-12 marisol i pod\marisol i pod 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2689972" cy="37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029199"/>
            <a:ext cx="2924175" cy="174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3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Pediatrician</a:t>
            </a:r>
          </a:p>
          <a:p>
            <a:endParaRPr lang="en-US" dirty="0" smtClean="0"/>
          </a:p>
          <a:p>
            <a:r>
              <a:rPr lang="en-US" dirty="0" smtClean="0"/>
              <a:t>Dr. Aurora Grace</a:t>
            </a:r>
          </a:p>
          <a:p>
            <a:endParaRPr lang="en-US" dirty="0" smtClean="0"/>
          </a:p>
          <a:p>
            <a:r>
              <a:rPr lang="en-US" dirty="0" smtClean="0"/>
              <a:t>Requires patience, love for kids, and experience   </a:t>
            </a:r>
          </a:p>
          <a:p>
            <a:endParaRPr lang="en-US" dirty="0" smtClean="0"/>
          </a:p>
          <a:p>
            <a:r>
              <a:rPr lang="en-US" dirty="0" smtClean="0"/>
              <a:t>Used bilingualism to aid translation</a:t>
            </a:r>
          </a:p>
          <a:p>
            <a:endParaRPr lang="en-US" dirty="0" smtClean="0"/>
          </a:p>
          <a:p>
            <a:r>
              <a:rPr lang="en-US" dirty="0" smtClean="0"/>
              <a:t>Watched her do what she knows best </a:t>
            </a:r>
          </a:p>
          <a:p>
            <a:endParaRPr lang="en-US" dirty="0" smtClean="0"/>
          </a:p>
          <a:p>
            <a:r>
              <a:rPr lang="en-US" dirty="0" smtClean="0"/>
              <a:t>Not personal field of interest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 Spanish </a:t>
            </a:r>
          </a:p>
          <a:p>
            <a:endParaRPr lang="en-US" dirty="0" smtClean="0"/>
          </a:p>
          <a:p>
            <a:r>
              <a:rPr lang="en-US" dirty="0" smtClean="0"/>
              <a:t>I learned many words that I've never heard before </a:t>
            </a:r>
          </a:p>
          <a:p>
            <a:endParaRPr lang="en-US" dirty="0" smtClean="0"/>
          </a:p>
          <a:p>
            <a:r>
              <a:rPr lang="en-US" dirty="0" smtClean="0"/>
              <a:t>This will help me in the future </a:t>
            </a:r>
          </a:p>
          <a:p>
            <a:endParaRPr lang="en-US" dirty="0" smtClean="0"/>
          </a:p>
          <a:p>
            <a:r>
              <a:rPr lang="en-US" dirty="0"/>
              <a:t>National Spanish honors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29908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r="-1"/>
          <a:stretch/>
        </p:blipFill>
        <p:spPr bwMode="auto">
          <a:xfrm>
            <a:off x="5226930" y="3505199"/>
            <a:ext cx="3612270" cy="33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4800" dirty="0" smtClean="0"/>
              <a:t>          My motivators </a:t>
            </a:r>
            <a:br>
              <a:rPr lang="en-US" sz="4800" dirty="0" smtClean="0"/>
            </a:br>
            <a:r>
              <a:rPr lang="en-US" sz="4800" dirty="0" smtClean="0"/>
              <a:t>              My family                  </a:t>
            </a:r>
            <a:endParaRPr lang="en-US" sz="4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17964"/>
            <a:ext cx="403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 high school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college of the sequoias </a:t>
            </a:r>
          </a:p>
          <a:p>
            <a:r>
              <a:rPr lang="en-US" dirty="0" smtClean="0"/>
              <a:t>Teaching credential </a:t>
            </a:r>
          </a:p>
          <a:p>
            <a:r>
              <a:rPr lang="en-US" dirty="0" smtClean="0"/>
              <a:t>Transferring to CSU Bakersfield</a:t>
            </a:r>
          </a:p>
          <a:p>
            <a:r>
              <a:rPr lang="en-US" dirty="0" smtClean="0"/>
              <a:t>Bachelors degree</a:t>
            </a:r>
          </a:p>
          <a:p>
            <a:r>
              <a:rPr lang="en-US" dirty="0" smtClean="0"/>
              <a:t>Elementary teacher </a:t>
            </a:r>
          </a:p>
          <a:p>
            <a:r>
              <a:rPr lang="en-US" dirty="0" smtClean="0"/>
              <a:t>Kinder – 4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2381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4518"/>
            <a:ext cx="3219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my counselor Ms. </a:t>
            </a:r>
            <a:r>
              <a:rPr lang="en-US" dirty="0" err="1" smtClean="0"/>
              <a:t>Urutia</a:t>
            </a:r>
            <a:r>
              <a:rPr lang="en-US" dirty="0" smtClean="0"/>
              <a:t> for always answering my questions </a:t>
            </a:r>
          </a:p>
          <a:p>
            <a:endParaRPr lang="en-US" dirty="0"/>
          </a:p>
          <a:p>
            <a:r>
              <a:rPr lang="en-US" dirty="0" smtClean="0"/>
              <a:t>Confronted conflicts</a:t>
            </a:r>
          </a:p>
          <a:p>
            <a:endParaRPr lang="en-US" dirty="0"/>
          </a:p>
          <a:p>
            <a:r>
              <a:rPr lang="en-US" dirty="0" smtClean="0"/>
              <a:t>Learned valuable life lessens </a:t>
            </a:r>
          </a:p>
          <a:p>
            <a:endParaRPr lang="en-US" dirty="0"/>
          </a:p>
          <a:p>
            <a:r>
              <a:rPr lang="en-US" dirty="0" smtClean="0"/>
              <a:t>Grateful for those friendships I made </a:t>
            </a:r>
            <a:endParaRPr lang="en-US" dirty="0"/>
          </a:p>
        </p:txBody>
      </p:sp>
      <p:pic>
        <p:nvPicPr>
          <p:cNvPr id="3074" name="Picture 2" descr="C:\Users\User\Pictures\2017-03-12 marisol i pod\marisol i pod 1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1"/>
            <a:ext cx="4419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5943600"/>
            <a:ext cx="8305800" cy="9241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Thank you panelists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Any 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61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4631</TotalTime>
  <Words>184</Words>
  <Application>Microsoft Office PowerPoint</Application>
  <PresentationFormat>On-screen Show (4:3)</PresentationFormat>
  <Paragraphs>56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Marisol Gonzalez</vt:lpstr>
      <vt:lpstr>About me </vt:lpstr>
      <vt:lpstr>High school experience</vt:lpstr>
      <vt:lpstr>Job shadow </vt:lpstr>
      <vt:lpstr>Pathway </vt:lpstr>
      <vt:lpstr>          My motivators                My family                  </vt:lpstr>
      <vt:lpstr>Post- high school plans </vt:lpstr>
      <vt:lpstr>Leaving LHS</vt:lpstr>
      <vt:lpstr>Thank you panelists  Any 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Marisol Gonzalez</dc:title>
  <dc:creator>User</dc:creator>
  <cp:lastModifiedBy>User</cp:lastModifiedBy>
  <cp:revision>27</cp:revision>
  <dcterms:created xsi:type="dcterms:W3CDTF">2017-03-09T23:38:23Z</dcterms:created>
  <dcterms:modified xsi:type="dcterms:W3CDTF">2017-03-20T23:08:58Z</dcterms:modified>
</cp:coreProperties>
</file>